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1" r:id="rId2"/>
    <p:sldId id="259" r:id="rId3"/>
    <p:sldId id="260" r:id="rId4"/>
    <p:sldId id="258" r:id="rId5"/>
    <p:sldId id="257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AA9CB3-4FA4-459D-824E-40B0E0536A30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F405E0-156E-4096-B1B0-ABF52C4D868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68" name="Shape 16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174" name="Shape 17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6313A-0677-4295-8582-AC26A93D3B88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D01C9-E1F9-41E7-8F38-1F3B5D0D53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6313A-0677-4295-8582-AC26A93D3B88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D01C9-E1F9-41E7-8F38-1F3B5D0D53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6313A-0677-4295-8582-AC26A93D3B88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D01C9-E1F9-41E7-8F38-1F3B5D0D53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6313A-0677-4295-8582-AC26A93D3B88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D01C9-E1F9-41E7-8F38-1F3B5D0D53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6313A-0677-4295-8582-AC26A93D3B88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D01C9-E1F9-41E7-8F38-1F3B5D0D53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6313A-0677-4295-8582-AC26A93D3B88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D01C9-E1F9-41E7-8F38-1F3B5D0D53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6313A-0677-4295-8582-AC26A93D3B88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D01C9-E1F9-41E7-8F38-1F3B5D0D53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6313A-0677-4295-8582-AC26A93D3B88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D01C9-E1F9-41E7-8F38-1F3B5D0D53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6313A-0677-4295-8582-AC26A93D3B88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D01C9-E1F9-41E7-8F38-1F3B5D0D53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6313A-0677-4295-8582-AC26A93D3B88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D01C9-E1F9-41E7-8F38-1F3B5D0D53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6313A-0677-4295-8582-AC26A93D3B88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D01C9-E1F9-41E7-8F38-1F3B5D0D53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6313A-0677-4295-8582-AC26A93D3B88}" type="datetimeFigureOut">
              <a:rPr lang="en-US" smtClean="0"/>
              <a:t>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D01C9-E1F9-41E7-8F38-1F3B5D0D539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hyperlink" Target="http://ohioscience.weebly.com/resources.html" TargetMode="External"/><Relationship Id="rId3" Type="http://schemas.openxmlformats.org/officeDocument/2006/relationships/hyperlink" Target="http://education.ohio.gov/" TargetMode="External"/><Relationship Id="rId7" Type="http://schemas.openxmlformats.org/officeDocument/2006/relationships/hyperlink" Target="https://student.societyforscience.org/" TargetMode="External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hyperlink" Target="https://www.explorelearning.com/" TargetMode="External"/><Relationship Id="rId5" Type="http://schemas.openxmlformats.org/officeDocument/2006/relationships/hyperlink" Target="http://www.nextgenscience.org/next-generation-science-standards" TargetMode="External"/><Relationship Id="rId10" Type="http://schemas.openxmlformats.org/officeDocument/2006/relationships/image" Target="../media/image4.png"/><Relationship Id="rId4" Type="http://schemas.openxmlformats.org/officeDocument/2006/relationships/image" Target="../media/image1.png"/><Relationship Id="rId9" Type="http://schemas.openxmlformats.org/officeDocument/2006/relationships/hyperlink" Target="http://www.egfi-k12.org/" TargetMode="External"/><Relationship Id="rId1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hyperlink" Target="http://kidblog.org/home/" TargetMode="External"/><Relationship Id="rId18" Type="http://schemas.openxmlformats.org/officeDocument/2006/relationships/image" Target="../media/image14.png"/><Relationship Id="rId3" Type="http://schemas.openxmlformats.org/officeDocument/2006/relationships/hyperlink" Target="http://phet.colorado.edu/" TargetMode="External"/><Relationship Id="rId21" Type="http://schemas.openxmlformats.org/officeDocument/2006/relationships/hyperlink" Target="http://www.powtoon.com/" TargetMode="External"/><Relationship Id="rId7" Type="http://schemas.openxmlformats.org/officeDocument/2006/relationships/hyperlink" Target="http://www.dipity.com/" TargetMode="External"/><Relationship Id="rId12" Type="http://schemas.openxmlformats.org/officeDocument/2006/relationships/image" Target="../media/image11.png"/><Relationship Id="rId17" Type="http://schemas.openxmlformats.org/officeDocument/2006/relationships/hyperlink" Target="http://biologypop.com/" TargetMode="External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3.png"/><Relationship Id="rId20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hyperlink" Target="http://www.sonicpics.com/" TargetMode="External"/><Relationship Id="rId5" Type="http://schemas.openxmlformats.org/officeDocument/2006/relationships/hyperlink" Target="http://rewordify.com/" TargetMode="External"/><Relationship Id="rId15" Type="http://schemas.openxmlformats.org/officeDocument/2006/relationships/hyperlink" Target="https://www.edmodo.com/" TargetMode="External"/><Relationship Id="rId10" Type="http://schemas.openxmlformats.org/officeDocument/2006/relationships/image" Target="../media/image10.png"/><Relationship Id="rId19" Type="http://schemas.openxmlformats.org/officeDocument/2006/relationships/hyperlink" Target="https://bubbl.us/" TargetMode="External"/><Relationship Id="rId4" Type="http://schemas.openxmlformats.org/officeDocument/2006/relationships/image" Target="../media/image7.png"/><Relationship Id="rId9" Type="http://schemas.openxmlformats.org/officeDocument/2006/relationships/hyperlink" Target="http://www.cobocards.com/en/" TargetMode="External"/><Relationship Id="rId14" Type="http://schemas.openxmlformats.org/officeDocument/2006/relationships/image" Target="../media/image12.png"/><Relationship Id="rId22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hyperlink" Target="http://www.acs.org/content/acs/en/education/resources/highschool/chemmatters.html" TargetMode="External"/><Relationship Id="rId18" Type="http://schemas.openxmlformats.org/officeDocument/2006/relationships/image" Target="../media/image24.png"/><Relationship Id="rId3" Type="http://schemas.openxmlformats.org/officeDocument/2006/relationships/hyperlink" Target="http://www.readwritethink.org/" TargetMode="External"/><Relationship Id="rId21" Type="http://schemas.openxmlformats.org/officeDocument/2006/relationships/hyperlink" Target="http://www.aurasma.com/#/whats-your-aura" TargetMode="External"/><Relationship Id="rId7" Type="http://schemas.openxmlformats.org/officeDocument/2006/relationships/hyperlink" Target="http://www.newsela.com/" TargetMode="External"/><Relationship Id="rId12" Type="http://schemas.openxmlformats.org/officeDocument/2006/relationships/image" Target="../media/image21.png"/><Relationship Id="rId17" Type="http://schemas.openxmlformats.org/officeDocument/2006/relationships/hyperlink" Target="http://www.nearpod.com/" TargetMode="External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23.png"/><Relationship Id="rId20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hyperlink" Target="http://ohiorc.org/" TargetMode="External"/><Relationship Id="rId5" Type="http://schemas.openxmlformats.org/officeDocument/2006/relationships/hyperlink" Target="http://learning.blogs.nytimes.com/" TargetMode="External"/><Relationship Id="rId15" Type="http://schemas.openxmlformats.org/officeDocument/2006/relationships/hyperlink" Target="http://www.classcharts.com/" TargetMode="External"/><Relationship Id="rId10" Type="http://schemas.openxmlformats.org/officeDocument/2006/relationships/image" Target="../media/image20.png"/><Relationship Id="rId19" Type="http://schemas.openxmlformats.org/officeDocument/2006/relationships/hyperlink" Target="http://prezi.com/" TargetMode="External"/><Relationship Id="rId4" Type="http://schemas.openxmlformats.org/officeDocument/2006/relationships/image" Target="../media/image17.png"/><Relationship Id="rId9" Type="http://schemas.openxmlformats.org/officeDocument/2006/relationships/hyperlink" Target="http://www.nytimes.com/video/sciencetake/" TargetMode="External"/><Relationship Id="rId14" Type="http://schemas.openxmlformats.org/officeDocument/2006/relationships/image" Target="../media/image22.png"/><Relationship Id="rId22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hyperlink" Target="http://oh.portal.airast.org/OH_FieldTest/" TargetMode="External"/><Relationship Id="rId3" Type="http://schemas.openxmlformats.org/officeDocument/2006/relationships/hyperlink" Target="http://www.socrative.com/" TargetMode="External"/><Relationship Id="rId7" Type="http://schemas.openxmlformats.org/officeDocument/2006/relationships/hyperlink" Target="http://www.uwstout.edu/soe/profdev/rubrics.cfm#web2" TargetMode="External"/><Relationship Id="rId12" Type="http://schemas.openxmlformats.org/officeDocument/2006/relationships/image" Target="../media/image31.png"/><Relationship Id="rId17" Type="http://schemas.openxmlformats.org/officeDocument/2006/relationships/image" Target="../media/image34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hyperlink" Target="http://www.parcconline.org/samples/" TargetMode="External"/><Relationship Id="rId5" Type="http://schemas.openxmlformats.org/officeDocument/2006/relationships/hyperlink" Target="http://nationsreportcard.gov/science_2009/" TargetMode="External"/><Relationship Id="rId15" Type="http://schemas.openxmlformats.org/officeDocument/2006/relationships/hyperlink" Target="http://www.learnatest.com/LEL/index.cfm/" TargetMode="External"/><Relationship Id="rId10" Type="http://schemas.openxmlformats.org/officeDocument/2006/relationships/image" Target="../media/image30.png"/><Relationship Id="rId4" Type="http://schemas.openxmlformats.org/officeDocument/2006/relationships/image" Target="../media/image27.png"/><Relationship Id="rId9" Type="http://schemas.openxmlformats.org/officeDocument/2006/relationships/hyperlink" Target="http://theanswerpad.com/" TargetMode="External"/><Relationship Id="rId14" Type="http://schemas.openxmlformats.org/officeDocument/2006/relationships/image" Target="../media/image3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roediger@mentorschools.or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Interactive Slides From OETC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Full PowerPoint Available</a:t>
            </a:r>
          </a:p>
          <a:p>
            <a:r>
              <a:rPr lang="en-US" sz="2400" dirty="0" smtClean="0"/>
              <a:t>Author Amy </a:t>
            </a:r>
            <a:r>
              <a:rPr lang="en-US" sz="2400" dirty="0" err="1" smtClean="0"/>
              <a:t>Roediger</a:t>
            </a:r>
            <a:r>
              <a:rPr lang="en-US" sz="2400" dirty="0" smtClean="0"/>
              <a:t>, Mentor Schools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646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C00000"/>
              </a:buClr>
              <a:buSzPct val="25000"/>
              <a:buFont typeface="Arial"/>
              <a:buNone/>
            </a:pPr>
            <a:r>
              <a:rPr lang="en" sz="2400" b="1" dirty="0">
                <a:solidFill>
                  <a:srgbClr val="C00000"/>
                </a:solidFill>
              </a:rPr>
              <a:t>How Can Technology </a:t>
            </a:r>
            <a:r>
              <a:rPr lang="en" sz="2400" b="1" dirty="0" smtClean="0">
                <a:solidFill>
                  <a:srgbClr val="C00000"/>
                </a:solidFill>
              </a:rPr>
              <a:t>Help With Alignment to Standards?</a:t>
            </a:r>
            <a:endParaRPr lang="en" sz="2400" b="1" dirty="0">
              <a:solidFill>
                <a:srgbClr val="C00000"/>
              </a:solidFill>
            </a:endParaRPr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457200" y="1222900"/>
            <a:ext cx="8229600" cy="533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" sz="3200">
                <a:solidFill>
                  <a:schemeClr val="dk1"/>
                </a:solidFill>
              </a:rPr>
              <a:t>Try some of these resources!</a:t>
            </a:r>
          </a:p>
        </p:txBody>
      </p:sp>
      <p:pic>
        <p:nvPicPr>
          <p:cNvPr id="71" name="Shape 71">
            <a:hlinkClick r:id="rId3"/>
          </p:cNvPr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1162628" y="2064375"/>
            <a:ext cx="3733439" cy="983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Shape 72">
            <a:hlinkClick r:id="rId5"/>
          </p:cNvPr>
          <p:cNvPicPr preferRelativeResize="0"/>
          <p:nvPr/>
        </p:nvPicPr>
        <p:blipFill>
          <a:blip r:embed="rId6"/>
          <a:stretch>
            <a:fillRect/>
          </a:stretch>
        </p:blipFill>
        <p:spPr>
          <a:xfrm>
            <a:off x="5510575" y="1979562"/>
            <a:ext cx="2403599" cy="1152749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Shape 73">
            <a:hlinkClick r:id="rId7"/>
          </p:cNvPr>
          <p:cNvPicPr preferRelativeResize="0"/>
          <p:nvPr/>
        </p:nvPicPr>
        <p:blipFill>
          <a:blip r:embed="rId8"/>
          <a:stretch>
            <a:fillRect/>
          </a:stretch>
        </p:blipFill>
        <p:spPr>
          <a:xfrm>
            <a:off x="4101800" y="3355562"/>
            <a:ext cx="4419600" cy="790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Shape 74">
            <a:hlinkClick r:id="rId9"/>
          </p:cNvPr>
          <p:cNvPicPr preferRelativeResize="0"/>
          <p:nvPr/>
        </p:nvPicPr>
        <p:blipFill>
          <a:blip r:embed="rId10"/>
          <a:stretch>
            <a:fillRect/>
          </a:stretch>
        </p:blipFill>
        <p:spPr>
          <a:xfrm>
            <a:off x="3488765" y="4555725"/>
            <a:ext cx="2166475" cy="88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Shape 75">
            <a:hlinkClick r:id="rId11"/>
          </p:cNvPr>
          <p:cNvPicPr preferRelativeResize="0"/>
          <p:nvPr/>
        </p:nvPicPr>
        <p:blipFill>
          <a:blip r:embed="rId12"/>
          <a:stretch>
            <a:fillRect/>
          </a:stretch>
        </p:blipFill>
        <p:spPr>
          <a:xfrm>
            <a:off x="5996075" y="5070325"/>
            <a:ext cx="2841250" cy="1078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Shape 76">
            <a:hlinkClick r:id="rId13"/>
          </p:cNvPr>
          <p:cNvPicPr preferRelativeResize="0"/>
          <p:nvPr/>
        </p:nvPicPr>
        <p:blipFill>
          <a:blip r:embed="rId14"/>
          <a:stretch>
            <a:fillRect/>
          </a:stretch>
        </p:blipFill>
        <p:spPr>
          <a:xfrm>
            <a:off x="208300" y="3449174"/>
            <a:ext cx="3013674" cy="24257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646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C00000"/>
              </a:buClr>
              <a:buSzPct val="25000"/>
              <a:buFont typeface="Arial"/>
              <a:buNone/>
            </a:pPr>
            <a:r>
              <a:rPr lang="en" sz="2400" b="1" dirty="0">
                <a:solidFill>
                  <a:srgbClr val="C00000"/>
                </a:solidFill>
              </a:rPr>
              <a:t>How Can Technology </a:t>
            </a:r>
            <a:r>
              <a:rPr lang="en" sz="2400" b="1" dirty="0" smtClean="0">
                <a:solidFill>
                  <a:srgbClr val="C00000"/>
                </a:solidFill>
              </a:rPr>
              <a:t>Help With Science Focus?</a:t>
            </a:r>
            <a:endParaRPr lang="en" sz="2400" b="1" dirty="0">
              <a:solidFill>
                <a:srgbClr val="C00000"/>
              </a:solidFill>
            </a:endParaRPr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457200" y="1222900"/>
            <a:ext cx="8229600" cy="533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" sz="3200">
                <a:solidFill>
                  <a:schemeClr val="dk1"/>
                </a:solidFill>
              </a:rPr>
              <a:t>Try some of these resources!</a:t>
            </a:r>
          </a:p>
        </p:txBody>
      </p:sp>
      <p:pic>
        <p:nvPicPr>
          <p:cNvPr id="101" name="Shape 101">
            <a:hlinkClick r:id="rId3"/>
          </p:cNvPr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187825" y="1990875"/>
            <a:ext cx="2476500" cy="1181100"/>
          </a:xfrm>
          <a:prstGeom prst="rect">
            <a:avLst/>
          </a:prstGeom>
        </p:spPr>
      </p:pic>
      <p:pic>
        <p:nvPicPr>
          <p:cNvPr id="102" name="Shape 102">
            <a:hlinkClick r:id="rId5"/>
          </p:cNvPr>
          <p:cNvPicPr preferRelativeResize="0"/>
          <p:nvPr/>
        </p:nvPicPr>
        <p:blipFill>
          <a:blip r:embed="rId6"/>
          <a:stretch>
            <a:fillRect/>
          </a:stretch>
        </p:blipFill>
        <p:spPr>
          <a:xfrm>
            <a:off x="3131050" y="2243287"/>
            <a:ext cx="3194319" cy="676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Shape 103">
            <a:hlinkClick r:id="rId7"/>
          </p:cNvPr>
          <p:cNvPicPr preferRelativeResize="0"/>
          <p:nvPr/>
        </p:nvPicPr>
        <p:blipFill>
          <a:blip r:embed="rId8"/>
          <a:stretch>
            <a:fillRect/>
          </a:stretch>
        </p:blipFill>
        <p:spPr>
          <a:xfrm>
            <a:off x="3808600" y="4840362"/>
            <a:ext cx="2314575" cy="628650"/>
          </a:xfrm>
          <a:prstGeom prst="rect">
            <a:avLst/>
          </a:prstGeom>
        </p:spPr>
      </p:pic>
      <p:pic>
        <p:nvPicPr>
          <p:cNvPr id="104" name="Shape 104">
            <a:hlinkClick r:id="rId9"/>
          </p:cNvPr>
          <p:cNvPicPr preferRelativeResize="0"/>
          <p:nvPr/>
        </p:nvPicPr>
        <p:blipFill>
          <a:blip r:embed="rId10"/>
          <a:stretch>
            <a:fillRect/>
          </a:stretch>
        </p:blipFill>
        <p:spPr>
          <a:xfrm>
            <a:off x="3804287" y="3171975"/>
            <a:ext cx="2990850" cy="771525"/>
          </a:xfrm>
          <a:prstGeom prst="rect">
            <a:avLst/>
          </a:prstGeom>
        </p:spPr>
      </p:pic>
      <p:pic>
        <p:nvPicPr>
          <p:cNvPr id="106" name="Shape 106">
            <a:hlinkClick r:id="rId11"/>
          </p:cNvPr>
          <p:cNvPicPr preferRelativeResize="0"/>
          <p:nvPr/>
        </p:nvPicPr>
        <p:blipFill>
          <a:blip r:embed="rId12"/>
          <a:stretch>
            <a:fillRect/>
          </a:stretch>
        </p:blipFill>
        <p:spPr>
          <a:xfrm>
            <a:off x="4562375" y="4042137"/>
            <a:ext cx="2495550" cy="638175"/>
          </a:xfrm>
          <a:prstGeom prst="rect">
            <a:avLst/>
          </a:prstGeom>
        </p:spPr>
      </p:pic>
      <p:pic>
        <p:nvPicPr>
          <p:cNvPr id="107" name="Shape 107">
            <a:hlinkClick r:id="rId13"/>
          </p:cNvPr>
          <p:cNvPicPr preferRelativeResize="0"/>
          <p:nvPr/>
        </p:nvPicPr>
        <p:blipFill>
          <a:blip r:embed="rId14"/>
          <a:stretch>
            <a:fillRect/>
          </a:stretch>
        </p:blipFill>
        <p:spPr>
          <a:xfrm>
            <a:off x="317600" y="3803050"/>
            <a:ext cx="3194324" cy="1692901"/>
          </a:xfrm>
          <a:prstGeom prst="rect">
            <a:avLst/>
          </a:prstGeom>
        </p:spPr>
      </p:pic>
      <p:pic>
        <p:nvPicPr>
          <p:cNvPr id="108" name="Shape 108">
            <a:hlinkClick r:id="rId15"/>
          </p:cNvPr>
          <p:cNvPicPr preferRelativeResize="0"/>
          <p:nvPr/>
        </p:nvPicPr>
        <p:blipFill>
          <a:blip r:embed="rId16"/>
          <a:stretch>
            <a:fillRect/>
          </a:stretch>
        </p:blipFill>
        <p:spPr>
          <a:xfrm>
            <a:off x="6419850" y="5214725"/>
            <a:ext cx="2657475" cy="1000125"/>
          </a:xfrm>
          <a:prstGeom prst="rect">
            <a:avLst/>
          </a:prstGeom>
        </p:spPr>
      </p:pic>
      <p:pic>
        <p:nvPicPr>
          <p:cNvPr id="109" name="Shape 109">
            <a:hlinkClick r:id="rId17"/>
          </p:cNvPr>
          <p:cNvPicPr preferRelativeResize="0"/>
          <p:nvPr/>
        </p:nvPicPr>
        <p:blipFill>
          <a:blip r:embed="rId18"/>
          <a:stretch>
            <a:fillRect/>
          </a:stretch>
        </p:blipFill>
        <p:spPr>
          <a:xfrm>
            <a:off x="6705600" y="2107287"/>
            <a:ext cx="2085975" cy="790575"/>
          </a:xfrm>
          <a:prstGeom prst="rect">
            <a:avLst/>
          </a:prstGeom>
        </p:spPr>
      </p:pic>
      <p:pic>
        <p:nvPicPr>
          <p:cNvPr id="110" name="Shape 110">
            <a:hlinkClick r:id="rId19"/>
          </p:cNvPr>
          <p:cNvPicPr preferRelativeResize="0"/>
          <p:nvPr/>
        </p:nvPicPr>
        <p:blipFill>
          <a:blip r:embed="rId20"/>
          <a:stretch>
            <a:fillRect/>
          </a:stretch>
        </p:blipFill>
        <p:spPr>
          <a:xfrm>
            <a:off x="317588" y="5681450"/>
            <a:ext cx="3624387" cy="5333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Shape 111">
            <a:hlinkClick r:id="rId21"/>
          </p:cNvPr>
          <p:cNvPicPr preferRelativeResize="0"/>
          <p:nvPr/>
        </p:nvPicPr>
        <p:blipFill>
          <a:blip r:embed="rId22"/>
          <a:stretch>
            <a:fillRect/>
          </a:stretch>
        </p:blipFill>
        <p:spPr>
          <a:xfrm>
            <a:off x="4562378" y="5629066"/>
            <a:ext cx="1372678" cy="638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646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lvl="0">
              <a:spcBef>
                <a:spcPts val="0"/>
              </a:spcBef>
              <a:buClr>
                <a:srgbClr val="C00000"/>
              </a:buClr>
              <a:buSzPct val="25000"/>
            </a:pPr>
            <a:r>
              <a:rPr lang="en" sz="2400" b="1" dirty="0">
                <a:solidFill>
                  <a:srgbClr val="C00000"/>
                </a:solidFill>
              </a:rPr>
              <a:t>How Can Technology </a:t>
            </a:r>
            <a:r>
              <a:rPr lang="en" sz="2400" b="1" dirty="0" smtClean="0">
                <a:solidFill>
                  <a:srgbClr val="C00000"/>
                </a:solidFill>
              </a:rPr>
              <a:t>Help With Instructional Supports?</a:t>
            </a:r>
            <a:endParaRPr lang="en" sz="2400" b="1" dirty="0">
              <a:solidFill>
                <a:srgbClr val="C00000"/>
              </a:solidFill>
            </a:endParaRPr>
          </a:p>
        </p:txBody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457200" y="1222900"/>
            <a:ext cx="8229600" cy="533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" sz="3200">
                <a:solidFill>
                  <a:schemeClr val="dk1"/>
                </a:solidFill>
              </a:rPr>
              <a:t>Try some of these resources!</a:t>
            </a:r>
          </a:p>
        </p:txBody>
      </p:sp>
      <p:pic>
        <p:nvPicPr>
          <p:cNvPr id="136" name="Shape 136">
            <a:hlinkClick r:id="rId3"/>
          </p:cNvPr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325175" y="1875787"/>
            <a:ext cx="3327779" cy="533400"/>
          </a:xfrm>
          <a:prstGeom prst="rect">
            <a:avLst/>
          </a:prstGeom>
        </p:spPr>
      </p:pic>
      <p:pic>
        <p:nvPicPr>
          <p:cNvPr id="137" name="Shape 137">
            <a:hlinkClick r:id="rId5"/>
          </p:cNvPr>
          <p:cNvPicPr preferRelativeResize="0"/>
          <p:nvPr/>
        </p:nvPicPr>
        <p:blipFill>
          <a:blip r:embed="rId6"/>
          <a:stretch>
            <a:fillRect/>
          </a:stretch>
        </p:blipFill>
        <p:spPr>
          <a:xfrm>
            <a:off x="4133849" y="1981200"/>
            <a:ext cx="4674875" cy="8087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Shape 138">
            <a:hlinkClick r:id="rId7"/>
          </p:cNvPr>
          <p:cNvPicPr preferRelativeResize="0"/>
          <p:nvPr/>
        </p:nvPicPr>
        <p:blipFill>
          <a:blip r:embed="rId8"/>
          <a:stretch>
            <a:fillRect/>
          </a:stretch>
        </p:blipFill>
        <p:spPr>
          <a:xfrm>
            <a:off x="523037" y="3675925"/>
            <a:ext cx="2463960" cy="951000"/>
          </a:xfrm>
          <a:prstGeom prst="rect">
            <a:avLst/>
          </a:prstGeom>
        </p:spPr>
      </p:pic>
      <p:pic>
        <p:nvPicPr>
          <p:cNvPr id="139" name="Shape 139">
            <a:hlinkClick r:id="rId9"/>
          </p:cNvPr>
          <p:cNvPicPr preferRelativeResize="0"/>
          <p:nvPr/>
        </p:nvPicPr>
        <p:blipFill>
          <a:blip r:embed="rId10"/>
          <a:stretch>
            <a:fillRect/>
          </a:stretch>
        </p:blipFill>
        <p:spPr>
          <a:xfrm>
            <a:off x="3582950" y="3933825"/>
            <a:ext cx="2343150" cy="581025"/>
          </a:xfrm>
          <a:prstGeom prst="rect">
            <a:avLst/>
          </a:prstGeom>
        </p:spPr>
      </p:pic>
      <p:pic>
        <p:nvPicPr>
          <p:cNvPr id="140" name="Shape 140">
            <a:hlinkClick r:id="rId11"/>
          </p:cNvPr>
          <p:cNvPicPr preferRelativeResize="0"/>
          <p:nvPr/>
        </p:nvPicPr>
        <p:blipFill>
          <a:blip r:embed="rId12"/>
          <a:stretch>
            <a:fillRect/>
          </a:stretch>
        </p:blipFill>
        <p:spPr>
          <a:xfrm>
            <a:off x="6294125" y="3933825"/>
            <a:ext cx="2514600" cy="762000"/>
          </a:xfrm>
          <a:prstGeom prst="rect">
            <a:avLst/>
          </a:prstGeom>
        </p:spPr>
      </p:pic>
      <p:pic>
        <p:nvPicPr>
          <p:cNvPr id="141" name="Shape 141">
            <a:hlinkClick r:id="rId13"/>
          </p:cNvPr>
          <p:cNvPicPr preferRelativeResize="0"/>
          <p:nvPr/>
        </p:nvPicPr>
        <p:blipFill>
          <a:blip r:embed="rId14"/>
          <a:stretch>
            <a:fillRect/>
          </a:stretch>
        </p:blipFill>
        <p:spPr>
          <a:xfrm>
            <a:off x="277700" y="4842750"/>
            <a:ext cx="5351675" cy="1390375"/>
          </a:xfrm>
          <a:prstGeom prst="rect">
            <a:avLst/>
          </a:prstGeom>
        </p:spPr>
      </p:pic>
      <p:pic>
        <p:nvPicPr>
          <p:cNvPr id="142" name="Shape 142">
            <a:hlinkClick r:id="rId15"/>
          </p:cNvPr>
          <p:cNvPicPr preferRelativeResize="0"/>
          <p:nvPr/>
        </p:nvPicPr>
        <p:blipFill>
          <a:blip r:embed="rId16"/>
          <a:stretch>
            <a:fillRect/>
          </a:stretch>
        </p:blipFill>
        <p:spPr>
          <a:xfrm>
            <a:off x="4648200" y="2819400"/>
            <a:ext cx="2608584" cy="808775"/>
          </a:xfrm>
          <a:prstGeom prst="rect">
            <a:avLst/>
          </a:prstGeom>
        </p:spPr>
      </p:pic>
      <p:pic>
        <p:nvPicPr>
          <p:cNvPr id="143" name="Shape 143">
            <a:hlinkClick r:id="rId17"/>
          </p:cNvPr>
          <p:cNvPicPr preferRelativeResize="0"/>
          <p:nvPr/>
        </p:nvPicPr>
        <p:blipFill>
          <a:blip r:embed="rId18"/>
          <a:stretch>
            <a:fillRect/>
          </a:stretch>
        </p:blipFill>
        <p:spPr>
          <a:xfrm>
            <a:off x="1569850" y="2767135"/>
            <a:ext cx="2563999" cy="808774"/>
          </a:xfrm>
          <a:prstGeom prst="rect">
            <a:avLst/>
          </a:prstGeom>
        </p:spPr>
      </p:pic>
      <p:pic>
        <p:nvPicPr>
          <p:cNvPr id="144" name="Shape 144">
            <a:hlinkClick r:id="rId19"/>
          </p:cNvPr>
          <p:cNvPicPr preferRelativeResize="0"/>
          <p:nvPr/>
        </p:nvPicPr>
        <p:blipFill>
          <a:blip r:embed="rId20"/>
          <a:stretch>
            <a:fillRect/>
          </a:stretch>
        </p:blipFill>
        <p:spPr>
          <a:xfrm>
            <a:off x="5926100" y="4817212"/>
            <a:ext cx="1143000" cy="1343025"/>
          </a:xfrm>
          <a:prstGeom prst="rect">
            <a:avLst/>
          </a:prstGeom>
        </p:spPr>
      </p:pic>
      <p:pic>
        <p:nvPicPr>
          <p:cNvPr id="145" name="Shape 145">
            <a:hlinkClick r:id="rId21"/>
          </p:cNvPr>
          <p:cNvPicPr preferRelativeResize="0"/>
          <p:nvPr/>
        </p:nvPicPr>
        <p:blipFill>
          <a:blip r:embed="rId22"/>
          <a:stretch>
            <a:fillRect/>
          </a:stretch>
        </p:blipFill>
        <p:spPr>
          <a:xfrm>
            <a:off x="7206824" y="5092323"/>
            <a:ext cx="1601899" cy="1067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646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C00000"/>
              </a:buClr>
              <a:buSzPct val="25000"/>
              <a:buFont typeface="Arial"/>
              <a:buNone/>
            </a:pPr>
            <a:r>
              <a:rPr lang="en" sz="2400" b="1" dirty="0">
                <a:solidFill>
                  <a:srgbClr val="C00000"/>
                </a:solidFill>
              </a:rPr>
              <a:t>How Can Technology </a:t>
            </a:r>
            <a:r>
              <a:rPr lang="en" sz="2400" b="1" dirty="0" smtClean="0">
                <a:solidFill>
                  <a:srgbClr val="C00000"/>
                </a:solidFill>
              </a:rPr>
              <a:t>Help With Assessment?</a:t>
            </a:r>
            <a:endParaRPr lang="en" sz="2400" b="1" dirty="0">
              <a:solidFill>
                <a:srgbClr val="C00000"/>
              </a:solidFill>
            </a:endParaRPr>
          </a:p>
        </p:txBody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304800" y="1143000"/>
            <a:ext cx="8229600" cy="533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" sz="2000" dirty="0">
                <a:solidFill>
                  <a:schemeClr val="dk1"/>
                </a:solidFill>
              </a:rPr>
              <a:t>Try some of these resources</a:t>
            </a:r>
            <a:r>
              <a:rPr lang="en" sz="3200" dirty="0">
                <a:solidFill>
                  <a:schemeClr val="dk1"/>
                </a:solidFill>
              </a:rPr>
              <a:t>!</a:t>
            </a:r>
          </a:p>
        </p:txBody>
      </p:sp>
      <p:pic>
        <p:nvPicPr>
          <p:cNvPr id="158" name="Shape 158">
            <a:hlinkClick r:id="rId3"/>
          </p:cNvPr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585200" y="1978936"/>
            <a:ext cx="3103328" cy="8471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Shape 159">
            <a:hlinkClick r:id="rId5"/>
          </p:cNvPr>
          <p:cNvPicPr preferRelativeResize="0"/>
          <p:nvPr/>
        </p:nvPicPr>
        <p:blipFill>
          <a:blip r:embed="rId6"/>
          <a:stretch>
            <a:fillRect/>
          </a:stretch>
        </p:blipFill>
        <p:spPr>
          <a:xfrm>
            <a:off x="457203" y="4509316"/>
            <a:ext cx="1436449" cy="847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Shape 160">
            <a:hlinkClick r:id="rId7"/>
          </p:cNvPr>
          <p:cNvPicPr preferRelativeResize="0"/>
          <p:nvPr/>
        </p:nvPicPr>
        <p:blipFill>
          <a:blip r:embed="rId8"/>
          <a:stretch>
            <a:fillRect/>
          </a:stretch>
        </p:blipFill>
        <p:spPr>
          <a:xfrm>
            <a:off x="4807273" y="1957698"/>
            <a:ext cx="3450426" cy="53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Shape 161">
            <a:hlinkClick r:id="rId9"/>
          </p:cNvPr>
          <p:cNvPicPr preferRelativeResize="0"/>
          <p:nvPr/>
        </p:nvPicPr>
        <p:blipFill>
          <a:blip r:embed="rId10"/>
          <a:stretch>
            <a:fillRect/>
          </a:stretch>
        </p:blipFill>
        <p:spPr>
          <a:xfrm>
            <a:off x="3556424" y="4282800"/>
            <a:ext cx="4105917" cy="6461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Shape 162">
            <a:hlinkClick r:id="rId11"/>
          </p:cNvPr>
          <p:cNvPicPr preferRelativeResize="0"/>
          <p:nvPr/>
        </p:nvPicPr>
        <p:blipFill>
          <a:blip r:embed="rId12"/>
          <a:stretch>
            <a:fillRect/>
          </a:stretch>
        </p:blipFill>
        <p:spPr>
          <a:xfrm>
            <a:off x="2359387" y="5104925"/>
            <a:ext cx="1659493" cy="962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Shape 163">
            <a:hlinkClick r:id="rId13"/>
          </p:cNvPr>
          <p:cNvPicPr preferRelativeResize="0"/>
          <p:nvPr/>
        </p:nvPicPr>
        <p:blipFill>
          <a:blip r:embed="rId14"/>
          <a:stretch>
            <a:fillRect/>
          </a:stretch>
        </p:blipFill>
        <p:spPr>
          <a:xfrm>
            <a:off x="328750" y="3048700"/>
            <a:ext cx="4180099" cy="10271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Shape 164">
            <a:hlinkClick r:id="rId15"/>
          </p:cNvPr>
          <p:cNvPicPr preferRelativeResize="0"/>
          <p:nvPr/>
        </p:nvPicPr>
        <p:blipFill>
          <a:blip r:embed="rId16"/>
          <a:stretch>
            <a:fillRect/>
          </a:stretch>
        </p:blipFill>
        <p:spPr>
          <a:xfrm>
            <a:off x="4689991" y="5257325"/>
            <a:ext cx="4147107" cy="962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Shape 165"/>
          <p:cNvPicPr preferRelativeResize="0"/>
          <p:nvPr/>
        </p:nvPicPr>
        <p:blipFill>
          <a:blip r:embed="rId17"/>
          <a:stretch>
            <a:fillRect/>
          </a:stretch>
        </p:blipFill>
        <p:spPr>
          <a:xfrm>
            <a:off x="5371700" y="2986900"/>
            <a:ext cx="3009900" cy="80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title"/>
          </p:nvPr>
        </p:nvSpPr>
        <p:spPr>
          <a:xfrm>
            <a:off x="457200" y="457200"/>
            <a:ext cx="8229600" cy="646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C00000"/>
              </a:buClr>
              <a:buSzPct val="25000"/>
              <a:buFont typeface="Arial"/>
              <a:buNone/>
            </a:pPr>
            <a:r>
              <a:rPr lang="en" sz="4200" b="1">
                <a:solidFill>
                  <a:srgbClr val="C00000"/>
                </a:solidFill>
              </a:rPr>
              <a:t>My Contact Info:</a:t>
            </a:r>
          </a:p>
        </p:txBody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>
            <a:off x="457200" y="1222900"/>
            <a:ext cx="8229600" cy="446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" sz="3200">
                <a:solidFill>
                  <a:schemeClr val="dk1"/>
                </a:solidFill>
              </a:rPr>
              <a:t>
Amy Roediger</a:t>
            </a:r>
          </a:p>
          <a:p>
            <a:endParaRPr lang="en" sz="3200">
              <a:solidFill>
                <a:schemeClr val="dk1"/>
              </a:solidFill>
            </a:endParaRPr>
          </a:p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" sz="3200" u="sng">
                <a:solidFill>
                  <a:schemeClr val="hlink"/>
                </a:solidFill>
                <a:hlinkClick r:id="rId3"/>
              </a:rPr>
              <a:t>roediger@mentorschools.org</a:t>
            </a:r>
          </a:p>
          <a:p>
            <a:endParaRPr lang="en" sz="3200" u="sng">
              <a:solidFill>
                <a:schemeClr val="hlink"/>
              </a:solidFill>
              <a:hlinkClick r:id="rId3"/>
            </a:endParaRPr>
          </a:p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" sz="3200">
                <a:solidFill>
                  <a:schemeClr val="dk1"/>
                </a:solidFill>
              </a:rPr>
              <a:t>Mentor High School</a:t>
            </a:r>
          </a:p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" sz="3200">
                <a:solidFill>
                  <a:schemeClr val="dk1"/>
                </a:solidFill>
              </a:rPr>
              <a:t>6477 Center St</a:t>
            </a:r>
          </a:p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en" sz="3200">
                <a:solidFill>
                  <a:schemeClr val="dk1"/>
                </a:solidFill>
              </a:rPr>
              <a:t>Mentor, OH 44060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73</Words>
  <Application>Microsoft Office PowerPoint</Application>
  <PresentationFormat>On-screen Show (4:3)</PresentationFormat>
  <Paragraphs>19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Interactive Slides From OETC</vt:lpstr>
      <vt:lpstr>How Can Technology Help With Alignment to Standards?</vt:lpstr>
      <vt:lpstr>How Can Technology Help With Science Focus?</vt:lpstr>
      <vt:lpstr>How Can Technology Help With Instructional Supports?</vt:lpstr>
      <vt:lpstr>How Can Technology Help With Assessment?</vt:lpstr>
      <vt:lpstr>My Contact Info: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Technology Help With Alignment to Standards?</dc:title>
  <dc:creator>norlando</dc:creator>
  <cp:lastModifiedBy>norlando</cp:lastModifiedBy>
  <cp:revision>7</cp:revision>
  <dcterms:created xsi:type="dcterms:W3CDTF">2014-02-18T12:31:36Z</dcterms:created>
  <dcterms:modified xsi:type="dcterms:W3CDTF">2014-02-18T17:39:04Z</dcterms:modified>
</cp:coreProperties>
</file>